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126" d="100"/>
          <a:sy n="126" d="100"/>
        </p:scale>
        <p:origin x="5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174AC-AF78-8A44-9A9A-318F31888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2B6812-E251-804E-BA68-219356CA23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4D445-7448-114E-AD5D-A48936CE8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D5569-E58C-1A47-951B-FF0A1EF71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67CC0-BAA1-6548-BE83-141C7BD63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98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051D4-34E7-B842-928B-35472C9E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8FDC0A-4258-FD47-AD76-229BC0819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9557A-82BE-2B4E-908C-8986187DB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F0F45-A004-3B42-803D-466CF5E0A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6A97F-512A-124C-875F-5B7D50405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499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AF03E1-C2AD-1547-93A8-81E03C7939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F2BDA-200C-3E4F-948D-E2C6ABDF0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71F73-1B12-7044-8516-A4720ADF4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D0484-5365-0145-B373-A316C3C87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191B2-B2A9-8B4C-A309-BC17C0229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984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2A48-6D5E-0648-A728-00F0011B7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5C5B7-EB62-C74E-8103-253A655B6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833EC-BFB8-AE4B-B262-A59466EC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84194-220C-CA40-A72F-5A1E42D5F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81776-CC90-C448-AB78-1622C8895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85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EA276-7D1E-0742-8A81-51B4410DD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4B1040-632B-4F4A-89A9-435435BBC6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4FC4E-F4EE-BD45-805B-A7641D40F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A5B79-8B21-2F42-80A0-C93785C21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9E186-C312-0B4A-8AED-8D3EFEAD0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33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90852-33FB-FB4C-B290-ADDD364B6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5E710-4EC1-774F-BB06-A075730839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D436E-3921-A54A-B62D-4EB3C93214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BB0A93-27BB-C648-B2DB-72E4D034F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26BCF0-2F14-FE46-8C3A-C4FE14C0C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D6B9C2-8A1B-884C-A387-4431F017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28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38B8E-083A-5442-BDC2-23C457039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82472-1152-7A46-A571-6B8F63F69B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64681-D45E-1741-8D71-4DEC71B90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F0E43-A080-364D-879C-54D127BD7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DC9BF0-6544-B044-84C2-EF2ECBD80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BE965A-A48A-1446-A0AF-BD9BCFDB0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45CBCE-762A-0B49-BE6B-CCAACF60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B5A453-C832-8E41-B0BF-6C400B09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158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3232-D684-3B48-8890-71D44A0B3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DD5DB8-A5B1-CF4E-A75B-254AA5788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9C9BEC-AB41-6E43-BDF3-30779950C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F939AE-6642-414B-94D6-FD0B1F0B6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77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F9EE24-6EB7-8F47-B1E8-087ED73F5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EDA01C-A623-4F44-A4F1-7FDDDF4E1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82E4C-B16C-7549-98EA-6D82C763E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231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55262-56D0-8F4D-842F-32535CB9A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C52B6-375A-CB43-AD05-169DC9F47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1D26EA-FF60-4C4D-8F1D-DD8BF0E1D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FAAB3-61A9-D24B-95E9-F4B7A387B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D2840-E46C-F549-AC9B-415334BE1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6BDE9-03C8-CD4B-99B0-1E2742AD2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7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89FB6-9AA3-9348-9B7A-4F47B301F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A5E64B-A8E2-8140-8EC8-9D86090C16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EFD1AE-50AC-A941-9EB3-F6C89C1CB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CE616F-CD9C-434A-8E3C-DA80C777C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B70A57-2CEC-2F47-8956-5ADC7C075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1A8BF-4BAF-9249-8980-E44BE3ABB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216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1A06C1-28F3-0145-9FFE-36D002073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EDED3-9D34-4548-9DA7-ACB2D998D0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A1308-BD52-A244-9AD9-C27C957CC2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AC0AFE-C18A-2842-B264-CA955AD76A7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098CE-948F-5B4F-B9CC-F6513F8F1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B6F00-767A-1645-9B13-28B7A9FA9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4CFDE-8CDA-A34C-B8AA-F1939C665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14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B500CA-813C-F943-A211-64CFAEADF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69204" y="1615185"/>
            <a:ext cx="14724468" cy="36862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846B73-119E-904C-8098-6A125EBEB4A0}"/>
              </a:ext>
            </a:extLst>
          </p:cNvPr>
          <p:cNvSpPr txBox="1"/>
          <p:nvPr/>
        </p:nvSpPr>
        <p:spPr>
          <a:xfrm>
            <a:off x="3298005" y="968854"/>
            <a:ext cx="4777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Optimal</a:t>
            </a:r>
            <a:r>
              <a:rPr lang="zh-CN" altLang="en-US" dirty="0"/>
              <a:t> </a:t>
            </a:r>
            <a:r>
              <a:rPr lang="en-US" altLang="zh-CN" dirty="0"/>
              <a:t>interpolation</a:t>
            </a:r>
            <a:r>
              <a:rPr lang="zh-CN" altLang="en-US" dirty="0"/>
              <a:t> </a:t>
            </a:r>
            <a:r>
              <a:rPr lang="en-US" altLang="zh-CN" dirty="0"/>
              <a:t>precipitation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pcp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outputs</a:t>
            </a:r>
          </a:p>
          <a:p>
            <a:pPr algn="ctr"/>
            <a:r>
              <a:rPr lang="en-US" altLang="zh-CN" dirty="0" err="1"/>
              <a:t>pcp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box-cox</a:t>
            </a:r>
            <a:r>
              <a:rPr lang="zh-CN" altLang="en-US" dirty="0"/>
              <a:t> </a:t>
            </a:r>
            <a:r>
              <a:rPr lang="en-US" altLang="ja-JP" dirty="0"/>
              <a:t>transformation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EFB125-BEEF-EE46-B166-5D010A942D92}"/>
              </a:ext>
            </a:extLst>
          </p:cNvPr>
          <p:cNvSpPr txBox="1"/>
          <p:nvPr/>
        </p:nvSpPr>
        <p:spPr>
          <a:xfrm>
            <a:off x="380144" y="360395"/>
            <a:ext cx="279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Example</a:t>
            </a:r>
            <a:r>
              <a:rPr lang="en-US" altLang="zh-CN" b="1" dirty="0"/>
              <a:t>:</a:t>
            </a:r>
            <a:r>
              <a:rPr lang="zh-CN" altLang="en-US" b="1" dirty="0"/>
              <a:t> </a:t>
            </a:r>
            <a:r>
              <a:rPr lang="en-US" altLang="zh-CN" b="1" dirty="0"/>
              <a:t>1979-01-01</a:t>
            </a:r>
          </a:p>
        </p:txBody>
      </p:sp>
    </p:spTree>
    <p:extLst>
      <p:ext uri="{BB962C8B-B14F-4D97-AF65-F5344CB8AC3E}">
        <p14:creationId xmlns:p14="http://schemas.microsoft.com/office/powerpoint/2010/main" val="3890218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06636EF-B714-8049-9197-1E81294B530B}"/>
              </a:ext>
            </a:extLst>
          </p:cNvPr>
          <p:cNvSpPr txBox="1"/>
          <p:nvPr/>
        </p:nvSpPr>
        <p:spPr>
          <a:xfrm>
            <a:off x="1839074" y="431515"/>
            <a:ext cx="2342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pcp</a:t>
            </a:r>
            <a:r>
              <a:rPr lang="en-US" altLang="zh-CN" b="1" dirty="0"/>
              <a:t>:</a:t>
            </a:r>
            <a:r>
              <a:rPr lang="zh-CN" altLang="en-US" b="1" dirty="0"/>
              <a:t> </a:t>
            </a:r>
            <a:r>
              <a:rPr lang="en-US" b="1" dirty="0"/>
              <a:t>Random</a:t>
            </a:r>
            <a:r>
              <a:rPr lang="zh-CN" altLang="en-US" b="1" dirty="0"/>
              <a:t> </a:t>
            </a:r>
            <a:r>
              <a:rPr lang="en-US" altLang="zh-CN" b="1" dirty="0"/>
              <a:t>numbers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514E51-0721-174C-BEFD-598A12DBAD3C}"/>
              </a:ext>
            </a:extLst>
          </p:cNvPr>
          <p:cNvSpPr txBox="1"/>
          <p:nvPr/>
        </p:nvSpPr>
        <p:spPr>
          <a:xfrm>
            <a:off x="7467600" y="431515"/>
            <a:ext cx="3889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Cumulative</a:t>
            </a:r>
            <a:r>
              <a:rPr lang="zh-CN" altLang="en-US" b="1" dirty="0"/>
              <a:t> </a:t>
            </a:r>
            <a:r>
              <a:rPr lang="en-US" altLang="zh-CN" b="1" dirty="0"/>
              <a:t>probability</a:t>
            </a:r>
            <a:r>
              <a:rPr lang="zh-CN" altLang="en-US" b="1" dirty="0"/>
              <a:t> </a:t>
            </a:r>
            <a:r>
              <a:rPr lang="en-US" altLang="zh-CN" b="1" dirty="0"/>
              <a:t>of</a:t>
            </a:r>
            <a:r>
              <a:rPr lang="zh-CN" altLang="en-US" b="1" dirty="0"/>
              <a:t> </a:t>
            </a:r>
            <a:r>
              <a:rPr lang="en-US" altLang="zh-CN" b="1" dirty="0"/>
              <a:t>precipitation</a:t>
            </a:r>
            <a:endParaRPr lang="en-US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61B8F4-BF97-354B-9214-4EF03B5D7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3398" y="1111002"/>
            <a:ext cx="5851133" cy="58511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C62EDBA-0B27-9C4A-A673-4045CE8E2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6748" y="924673"/>
            <a:ext cx="6037461" cy="603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980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E542EE6-9E03-BF4E-9CD8-3BB515DE1A50}"/>
              </a:ext>
            </a:extLst>
          </p:cNvPr>
          <p:cNvSpPr txBox="1"/>
          <p:nvPr/>
        </p:nvSpPr>
        <p:spPr>
          <a:xfrm>
            <a:off x="2428283" y="267129"/>
            <a:ext cx="14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Precipitation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73082C-8F85-964F-8717-5DB9134E8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484" y="1151242"/>
            <a:ext cx="5706758" cy="57067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46D6DE-0FD3-2541-8F81-DD60DE578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40622"/>
            <a:ext cx="5917378" cy="59173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91D2B20-9319-8A4C-92EF-019FA837A181}"/>
              </a:ext>
            </a:extLst>
          </p:cNvPr>
          <p:cNvSpPr/>
          <p:nvPr/>
        </p:nvSpPr>
        <p:spPr>
          <a:xfrm>
            <a:off x="4972693" y="1643866"/>
            <a:ext cx="595901" cy="3904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0BD1A53-2776-FB4E-916F-1AF3A3C451C2}"/>
              </a:ext>
            </a:extLst>
          </p:cNvPr>
          <p:cNvCxnSpPr/>
          <p:nvPr/>
        </p:nvCxnSpPr>
        <p:spPr>
          <a:xfrm>
            <a:off x="5619964" y="2054831"/>
            <a:ext cx="791110" cy="349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07D823C-D701-A94D-8976-DF021E6649CA}"/>
              </a:ext>
            </a:extLst>
          </p:cNvPr>
          <p:cNvSpPr txBox="1"/>
          <p:nvPr/>
        </p:nvSpPr>
        <p:spPr>
          <a:xfrm>
            <a:off x="6411074" y="0"/>
            <a:ext cx="58724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/>
                </a:solidFill>
              </a:rPr>
              <a:t>Problem:</a:t>
            </a:r>
            <a:endParaRPr lang="en-CA" altLang="zh-CN" dirty="0">
              <a:solidFill>
                <a:schemeClr val="accent1"/>
              </a:solidFill>
            </a:endParaRPr>
          </a:p>
          <a:p>
            <a:r>
              <a:rPr lang="en-US" altLang="zh-CN" dirty="0">
                <a:solidFill>
                  <a:schemeClr val="accent1"/>
                </a:solidFill>
              </a:rPr>
              <a:t>The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error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of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 err="1">
                <a:solidFill>
                  <a:schemeClr val="accent1"/>
                </a:solidFill>
              </a:rPr>
              <a:t>pcp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is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affected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by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several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stations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with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large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bias.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A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smoothing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or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constraint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strategy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is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needed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to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ensure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error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map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is</a:t>
            </a:r>
            <a:r>
              <a:rPr lang="zh-CN" altLang="en-US" dirty="0">
                <a:solidFill>
                  <a:schemeClr val="accent1"/>
                </a:solidFill>
              </a:rPr>
              <a:t> </a:t>
            </a:r>
            <a:r>
              <a:rPr lang="en-US" altLang="zh-CN" dirty="0">
                <a:solidFill>
                  <a:schemeClr val="accent1"/>
                </a:solidFill>
              </a:rPr>
              <a:t>smooth.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320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AFA63F0-5433-9141-A0CC-7CD40E14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" y="1417320"/>
            <a:ext cx="5440680" cy="54406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8687AC-56AF-024A-B183-DBD2AB41D40F}"/>
              </a:ext>
            </a:extLst>
          </p:cNvPr>
          <p:cNvSpPr txBox="1"/>
          <p:nvPr/>
        </p:nvSpPr>
        <p:spPr>
          <a:xfrm>
            <a:off x="0" y="247749"/>
            <a:ext cx="6228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 err="1"/>
              <a:t>Tmean</a:t>
            </a:r>
            <a:endParaRPr lang="en-CA" b="1" dirty="0"/>
          </a:p>
          <a:p>
            <a:pPr algn="ctr"/>
            <a:r>
              <a:rPr lang="en-US" dirty="0"/>
              <a:t>Fluctuat</a:t>
            </a:r>
            <a:r>
              <a:rPr lang="en-US" altLang="zh-CN" dirty="0"/>
              <a:t>ions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specific</a:t>
            </a:r>
            <a:r>
              <a:rPr lang="zh-CN" altLang="en-US" dirty="0"/>
              <a:t> </a:t>
            </a:r>
            <a:r>
              <a:rPr lang="en-CA" altLang="zh-CN" dirty="0"/>
              <a:t>constraint</a:t>
            </a:r>
            <a:r>
              <a:rPr lang="zh-CN" altLang="en-US" dirty="0"/>
              <a:t> </a:t>
            </a:r>
            <a:r>
              <a:rPr lang="en-US" altLang="zh-CN" dirty="0"/>
              <a:t>parameter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 err="1"/>
              <a:t>Tmean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GMET</a:t>
            </a:r>
            <a:r>
              <a:rPr lang="zh-CN" altLang="en-US" dirty="0"/>
              <a:t> </a:t>
            </a:r>
            <a:r>
              <a:rPr lang="en-US" altLang="zh-CN" dirty="0"/>
              <a:t>scripts,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adjustment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EE0D22-AC6C-174C-9656-4B9536CA2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200" y="1186319"/>
            <a:ext cx="5686921" cy="56869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C08D81-A403-084B-9839-837664CCC5EC}"/>
              </a:ext>
            </a:extLst>
          </p:cNvPr>
          <p:cNvSpPr txBox="1"/>
          <p:nvPr/>
        </p:nvSpPr>
        <p:spPr>
          <a:xfrm>
            <a:off x="7437120" y="247749"/>
            <a:ext cx="370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err="1"/>
              <a:t>Trange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678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73</Words>
  <Application>Microsoft Macintosh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等线</vt:lpstr>
      <vt:lpstr>游ゴシック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Tang Guoqiang</dc:creator>
  <cp:lastModifiedBy>Tang Guoqiang</cp:lastModifiedBy>
  <cp:revision>12</cp:revision>
  <dcterms:created xsi:type="dcterms:W3CDTF">2020-06-23T16:53:59Z</dcterms:created>
  <dcterms:modified xsi:type="dcterms:W3CDTF">2020-06-23T20:25:33Z</dcterms:modified>
</cp:coreProperties>
</file>

<file path=docProps/thumbnail.jpeg>
</file>